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013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4630400" cy="8229600"/>
  <p:notesSz cx="8229600" cy="14630400"/>
  <p:embeddedFontLst>
    <p:embeddedFont>
      <p:font typeface="Inter" panose="020B0604020202020204" charset="0"/>
      <p:regular r:id="rId33"/>
    </p:embeddedFont>
    <p:embeddedFont>
      <p:font typeface="Tw Cen MT" panose="020B0602020104020603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322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1560942"/>
            <a:ext cx="10427971" cy="3011056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1"/>
            <a:ext cx="10427971" cy="1645919"/>
          </a:xfrm>
        </p:spPr>
        <p:txBody>
          <a:bodyPr>
            <a:normAutofit/>
          </a:bodyPr>
          <a:lstStyle>
            <a:lvl1pPr marL="0" indent="0" algn="ctr">
              <a:buNone/>
              <a:defRPr sz="264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8738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5147249"/>
            <a:ext cx="12437318" cy="97393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21693" y="837913"/>
            <a:ext cx="11787038" cy="3856963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6130474"/>
            <a:ext cx="12437342" cy="81896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64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19"/>
            <a:ext cx="12437342" cy="4112694"/>
          </a:xfrm>
        </p:spPr>
        <p:txBody>
          <a:bodyPr anchor="ctr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045785"/>
            <a:ext cx="12437342" cy="1903656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76797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8"/>
            <a:ext cx="10502759" cy="71374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5247356"/>
            <a:ext cx="12437342" cy="17052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01786" y="90499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69070" y="359229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708144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2566466"/>
            <a:ext cx="12437342" cy="30142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594802"/>
            <a:ext cx="12437342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3197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12437342" cy="1926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29" y="2840512"/>
            <a:ext cx="395877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29" y="3532027"/>
            <a:ext cx="395877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2868" y="2840512"/>
            <a:ext cx="3949825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618" y="3532027"/>
            <a:ext cx="396402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7" y="2840512"/>
            <a:ext cx="396591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67957" y="3532027"/>
            <a:ext cx="3965914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90140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29" y="732927"/>
            <a:ext cx="12437342" cy="19247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29" y="5045784"/>
            <a:ext cx="395569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6529" y="2840512"/>
            <a:ext cx="3955691" cy="18288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29" y="5737298"/>
            <a:ext cx="3955691" cy="121214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11" y="5045784"/>
            <a:ext cx="396219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29618" y="2840512"/>
            <a:ext cx="3964022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37297"/>
            <a:ext cx="3964022" cy="1212143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5045784"/>
            <a:ext cx="3960817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567957" y="2840512"/>
            <a:ext cx="3965914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808" y="5737294"/>
            <a:ext cx="3966064" cy="1212145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0930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2840512"/>
            <a:ext cx="12437342" cy="4108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19885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731522"/>
            <a:ext cx="3063991" cy="621791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731522"/>
            <a:ext cx="9190469" cy="62179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41005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7777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44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1243659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0804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144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134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4903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2615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998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5902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71382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8443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4577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742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994276"/>
            <a:ext cx="12422102" cy="328418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29" y="4388949"/>
            <a:ext cx="12422102" cy="16418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61500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5500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6390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6441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850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9924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2156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99512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9197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3697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013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612723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7406640" y="2840511"/>
            <a:ext cx="6126480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21977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8283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4182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8318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7909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9754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2716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11870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821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594" y="2845222"/>
            <a:ext cx="5848169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096530" y="3661215"/>
            <a:ext cx="6127232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75708" y="2845222"/>
            <a:ext cx="5858165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7406641" y="3661215"/>
            <a:ext cx="6126481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7672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8522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2929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731520"/>
            <a:ext cx="4722826" cy="24279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093675" y="731521"/>
            <a:ext cx="7440196" cy="6217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3159422"/>
            <a:ext cx="4722827" cy="3790018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48834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7121963" cy="2427905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3" y="731521"/>
            <a:ext cx="3906430" cy="621792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159423"/>
            <a:ext cx="7121939" cy="379001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6323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4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30" y="2840512"/>
            <a:ext cx="12437342" cy="410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4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30" y="7059931"/>
            <a:ext cx="800746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1705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23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  <p:sldLayoutId id="2147484025" r:id="rId12"/>
    <p:sldLayoutId id="2147484026" r:id="rId13"/>
    <p:sldLayoutId id="2147484027" r:id="rId14"/>
    <p:sldLayoutId id="2147484028" r:id="rId15"/>
    <p:sldLayoutId id="2147484029" r:id="rId16"/>
    <p:sldLayoutId id="2147484030" r:id="rId17"/>
    <p:sldLayoutId id="2147484031" r:id="rId18"/>
    <p:sldLayoutId id="2147484032" r:id="rId19"/>
    <p:sldLayoutId id="2147484033" r:id="rId20"/>
    <p:sldLayoutId id="2147484034" r:id="rId21"/>
    <p:sldLayoutId id="2147484035" r:id="rId22"/>
    <p:sldLayoutId id="2147484036" r:id="rId23"/>
    <p:sldLayoutId id="2147484037" r:id="rId24"/>
    <p:sldLayoutId id="2147484038" r:id="rId25"/>
    <p:sldLayoutId id="2147484039" r:id="rId26"/>
    <p:sldLayoutId id="2147484040" r:id="rId27"/>
    <p:sldLayoutId id="2147484041" r:id="rId28"/>
    <p:sldLayoutId id="2147484042" r:id="rId29"/>
    <p:sldLayoutId id="2147484043" r:id="rId30"/>
    <p:sldLayoutId id="2147484044" r:id="rId31"/>
    <p:sldLayoutId id="2147484045" r:id="rId32"/>
    <p:sldLayoutId id="2147484046" r:id="rId33"/>
    <p:sldLayoutId id="2147484047" r:id="rId34"/>
    <p:sldLayoutId id="2147484048" r:id="rId35"/>
    <p:sldLayoutId id="2147484049" r:id="rId36"/>
    <p:sldLayoutId id="2147484050" r:id="rId37"/>
    <p:sldLayoutId id="2147484051" r:id="rId38"/>
    <p:sldLayoutId id="2147484052" r:id="rId39"/>
    <p:sldLayoutId id="2147484053" r:id="rId40"/>
    <p:sldLayoutId id="2147484054" r:id="rId41"/>
    <p:sldLayoutId id="2147484055" r:id="rId42"/>
    <p:sldLayoutId id="2147484056" r:id="rId43"/>
    <p:sldLayoutId id="2147484057" r:id="rId44"/>
    <p:sldLayoutId id="2147484058" r:id="rId45"/>
    <p:sldLayoutId id="2147484059" r:id="rId46"/>
    <p:sldLayoutId id="2147484060" r:id="rId47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21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92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bilal@gmail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73887" y="1094780"/>
            <a:ext cx="768250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EarnSync – Freelance Portal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792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972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Members: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153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Muhammad Bilal Khawar (22i-0786)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575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Saffi M. Hashir (22i-1293)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997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Hamza Ahmed Siddiqui (22i-1339)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177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5358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Course: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 Engineering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538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Submitted to: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Sir Basharat Hussain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7719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Submission Date: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29th April 2024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330" y="1413510"/>
            <a:ext cx="5996940" cy="54025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209687"/>
            <a:ext cx="572762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Component Diagram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793790" y="4294108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Breaks the system into Accounts, Jobs, Admin Panel, Messaging, and Disputes components.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997862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 Breakdown Structure - Sprint 1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1708190"/>
            <a:ext cx="6400086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1.1 Sprint 1: User System and Homepage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24949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1.1.1 User System (Frontend)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9371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Freelancer Registration UI (US11)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3793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Employer Registration UI (US12)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8215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Login UI (US13)
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6266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1.1.2 User System (Backend)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0688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Authentication APIs (US11, US12, US13)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51104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Management APIs (Profile Creation, Login Sessions)
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3161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1.1.3 Home Page (Frontend)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7583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Introduction Section``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72005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Basic Navigation (Login/Register Links)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9315"/>
            <a:ext cx="1006137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 Breakdown Structure - Sprint 2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273737"/>
            <a:ext cx="7734181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1.2 Sprint 2: Admin, Projects, Messages, Profiles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31397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1.2.1 Admin Dashboard (Frontend)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819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 Control Panel UI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2419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Management Overview
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292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1.2.2 Projects Page (Frontend)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714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 Jobs Form (US01)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136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for Jobs Interface (US09)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558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Job Listings (US10)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5980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Applications (US14, US15, US16)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31397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1.2.3 Messages Page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5819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Send Messages - Backend (US02)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0241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Messages - Backend (US03)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44663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 System UI (US04)
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2714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1.2.4 Profile Page (Frontend)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57136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Profile UI (US11, US12, US13)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61558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Edit Profile Form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8320"/>
            <a:ext cx="1006078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 Breakdown Structure - Sprint 3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046208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1.3 Sprint 3: Backend for Projects, Messages, Profile, Payments, Disputes, Analytics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548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1.3.1 Projects Page (Backend)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970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Job Posting APIs (US01)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6392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Job Application APIs (US09)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814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Job Listings and Status Management APIs (US10, US14, US15, US16)
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8865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1.3.2 Messages Page (Backend)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3287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Send/Receive Message APIs (US02, US03)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7709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 Management APIs (US04)
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5760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1.3.3 Profile Page (Backend)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70182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Profile View/Edit APIs (US11, US12, US13)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1575"/>
            <a:ext cx="1006078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 Breakdown Structure - Sprint 3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36946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1.3 Sprint 3: Backend for Projects, Messages, Profile, Payments, Disputes, Analytics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574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1.3.4 Payment System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996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 Initiation UI (US05)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418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 Confirmation Page (US17)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840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 History UI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262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 Processing Logic (US05)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36840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 Gateway Integration and Validations (US17)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1574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1.3.5 Dispute System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5996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Raise Dispute UI (US06)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0418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Dispute Communication Interface (US07)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4840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Dispute History View (US08)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9262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Dispute Management APIs (US06, US07, US08)
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7313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1.3.6 View Analytics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6173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Activity Dashboard UI (US18)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6615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Aggregation &amp; Analytics APIs (US18)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6524"/>
            <a:ext cx="5358765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Gantt Chart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95" y="1844635"/>
            <a:ext cx="11738491" cy="50621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136368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6031"/>
            <a:ext cx="5656421" cy="706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Burndown Chart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758" y="1763911"/>
            <a:ext cx="8980884" cy="5252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258764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173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Sprint Planning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679621"/>
            <a:ext cx="13042821" cy="4068128"/>
          </a:xfrm>
          <a:prstGeom prst="roundRect">
            <a:avLst>
              <a:gd name="adj" fmla="val 23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687241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283094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2830949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 Tasks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2830949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Assigned To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337560"/>
            <a:ext cx="1302627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348126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Sprint 1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3481268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Registration/Login UI, Home Page, Auth APIs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348126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Bilal, Hashir, Hamza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350782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449449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Sprint 2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4494490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 Dashboard, Projects Page, Messages, Profiles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449449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Hamza &amp; Bilal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364004"/>
            <a:ext cx="1302627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550771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Sprint 3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5507712"/>
            <a:ext cx="388036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for Projects, Messaging, Profile, Payments, Disputes, Analytics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550771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Hashir, Hamza, Bilal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0936"/>
            <a:ext cx="5656421" cy="706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Major User Stories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58816"/>
            <a:ext cx="13042821" cy="5449729"/>
          </a:xfrm>
          <a:prstGeom prst="roundRect">
            <a:avLst>
              <a:gd name="adj" fmla="val 166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966436"/>
            <a:ext cx="1302758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16913" y="2103239"/>
            <a:ext cx="197679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Story ID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3432096" y="2103239"/>
            <a:ext cx="159258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Priority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5463064" y="2103239"/>
            <a:ext cx="815054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Story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801410" y="2584847"/>
            <a:ext cx="13027581" cy="9632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16913" y="2721650"/>
            <a:ext cx="197679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US01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3432096" y="2721650"/>
            <a:ext cx="159258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5463064" y="2721650"/>
            <a:ext cx="815054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a Freelancer, I want to search and apply for jobs, so that I can find work opportunities that match my skills and earn income.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801410" y="3548063"/>
            <a:ext cx="13027581" cy="963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16913" y="3684865"/>
            <a:ext cx="197679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US02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3432096" y="3684865"/>
            <a:ext cx="159258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5463064" y="3684865"/>
            <a:ext cx="815054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a Freelancer, I want to communicate with employers and admins, so that I can collaborate effectively and resolve any project-related queries or issues.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801410" y="4511278"/>
            <a:ext cx="13027581" cy="9632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16913" y="4648081"/>
            <a:ext cx="197679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US14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3432096" y="4648081"/>
            <a:ext cx="159258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5463064" y="4648081"/>
            <a:ext cx="815054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an Employer, I want to post a job, so that I can hire freelancers for specific tasks or projects.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801410" y="5474494"/>
            <a:ext cx="13027581" cy="963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16913" y="5611297"/>
            <a:ext cx="197679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US16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3432096" y="5611297"/>
            <a:ext cx="159258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5463064" y="5611297"/>
            <a:ext cx="815054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an Employer, I want to create project milestones and release payments, so that I can manage progress and ensure timely payments.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801410" y="6437709"/>
            <a:ext cx="13027581" cy="9632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16913" y="6574512"/>
            <a:ext cx="197679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US08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3432096" y="6574512"/>
            <a:ext cx="159258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Medium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5463064" y="6574512"/>
            <a:ext cx="815054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an Admin, I want to intervene in disputes, so that I can mediate and ensure a fair resolution for both parties.</a:t>
            </a:r>
            <a:endParaRPr lang="en-US" sz="16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45355" y="767239"/>
            <a:ext cx="5139571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 Screenshots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2997041" y="1619488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Login &amp; Register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571" y="2027158"/>
            <a:ext cx="4121944" cy="21864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05856" y="1619488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Register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386" y="2027158"/>
            <a:ext cx="4121944" cy="218324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997041" y="4692729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Employer Dashboard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571" y="5100399"/>
            <a:ext cx="4121944" cy="218324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696212" y="4692729"/>
            <a:ext cx="1954292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Freelancer Dashboard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2386" y="5100399"/>
            <a:ext cx="4121944" cy="21961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7798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Introduction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4962406"/>
            <a:ext cx="6408063" cy="2224326"/>
          </a:xfrm>
          <a:prstGeom prst="roundRect">
            <a:avLst>
              <a:gd name="adj" fmla="val 42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1968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EarnSync?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570499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centralized platform connecting freelancers and employers.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962406"/>
            <a:ext cx="6408063" cy="2224326"/>
          </a:xfrm>
          <a:prstGeom prst="roundRect">
            <a:avLst>
              <a:gd name="adj" fmla="val 42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3101" y="51968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is it needed?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663101" y="570499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Streamlines project collaboration.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663101" y="614719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transparent milestone payments.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663101" y="658939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Facilitates dispute resolution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7711" y="686991"/>
            <a:ext cx="5534858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 Screenshots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2915722" y="1604843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In-app Messaging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956" y="2043827"/>
            <a:ext cx="4429363" cy="23530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15722" y="4575453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Submit Disputes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956" y="5014436"/>
            <a:ext cx="4429363" cy="234957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38348" y="1604843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Dispute Resolution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582" y="2043827"/>
            <a:ext cx="4429363" cy="233231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593818" y="4554736"/>
            <a:ext cx="217301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Admin Analytics Panel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5582" y="4993719"/>
            <a:ext cx="4429363" cy="235303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5227"/>
            <a:ext cx="12803981" cy="706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Blackbox Testing - Equivalence Class Partitioning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03108"/>
            <a:ext cx="13042821" cy="5361265"/>
          </a:xfrm>
          <a:prstGeom prst="roundRect">
            <a:avLst>
              <a:gd name="adj" fmla="val 168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010728"/>
            <a:ext cx="13030081" cy="963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17389" y="2147530"/>
            <a:ext cx="173700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Case ID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3192780" y="2147530"/>
            <a:ext cx="17331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5364361" y="2147530"/>
            <a:ext cx="17331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Description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35942" y="2147530"/>
            <a:ext cx="17331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9707523" y="2147530"/>
            <a:ext cx="173319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Expected Output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11879104" y="2147530"/>
            <a:ext cx="173700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801410" y="2973943"/>
            <a:ext cx="13030081" cy="26008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17389" y="3110746"/>
            <a:ext cx="173700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TC01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3192780" y="3110746"/>
            <a:ext cx="173319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Registration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5364361" y="3110746"/>
            <a:ext cx="173319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 registration input for Employer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535942" y="3110746"/>
            <a:ext cx="173319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r>
              <a:rPr lang="en-US" sz="165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bilal@gmail.com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535942" y="4274344"/>
            <a:ext cx="173319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Password: 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test123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535942" y="5093137"/>
            <a:ext cx="17331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Employer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9707523" y="3110746"/>
            <a:ext cx="173319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Registration successful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11879104" y="3110746"/>
            <a:ext cx="173700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801410" y="5574744"/>
            <a:ext cx="13030081" cy="17820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17389" y="5711547"/>
            <a:ext cx="173700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TC03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3192780" y="5711547"/>
            <a:ext cx="17331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Login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5364361" y="5711547"/>
            <a:ext cx="17331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 credentials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7535942" y="5711547"/>
            <a:ext cx="173319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bilal@gmail.com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7535942" y="6530340"/>
            <a:ext cx="173319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Password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test123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9707523" y="5711547"/>
            <a:ext cx="173319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Redirect to dashboard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11879104" y="5711547"/>
            <a:ext cx="173700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</a:t>
            </a:r>
            <a:endParaRPr lang="en-US" sz="16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3990"/>
            <a:ext cx="1188184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Blackbox Testing - Boundary Value Analysis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641878"/>
            <a:ext cx="13042821" cy="4143613"/>
          </a:xfrm>
          <a:prstGeom prst="roundRect">
            <a:avLst>
              <a:gd name="adj" fmla="val 22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649498"/>
            <a:ext cx="130300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819" y="2793206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Case ID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204210" y="2793206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75791" y="2793206"/>
            <a:ext cx="17103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Description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7372" y="2793206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718953" y="2793206"/>
            <a:ext cx="17103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Expected Output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890534" y="2793206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3662720"/>
            <a:ext cx="130300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819" y="3806428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TC11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204210" y="3806428"/>
            <a:ext cx="17103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Password Validation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791" y="3806428"/>
            <a:ext cx="17103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Minimum length (boundary)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7372" y="3806428"/>
            <a:ext cx="17103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Password: 6 chars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18953" y="3806428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Accepted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1890534" y="3806428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801410" y="5038844"/>
            <a:ext cx="130300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28819" y="5182553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TC13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3204210" y="5182553"/>
            <a:ext cx="17103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Job Title Length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5375791" y="5182553"/>
            <a:ext cx="171033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Maximum allowed characters (boundary)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7372" y="5182553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Title: 255 chars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18953" y="5182553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Accepted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1890534" y="5182553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300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White Box Testing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3608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 Used: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030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pytest-django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unit testing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4528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coverage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measuring test coverage
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503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Modules Tested: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925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Registration &amp; login (valid/invalid cases)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347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CustomUserChangeForm (valid/invalid email, missing fields)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3769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Password length, required fields, redirects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191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Role-Based Access: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Blocking unauthorized access to employer-only pages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2613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Job &amp; Milestone Handling: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and view job postings, Submit and accept milestones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7035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Disputes &amp; Applications: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Submit, add, and resolve disputes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251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White Box Testing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2162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Coverage Summary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6584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Statement Coverage: 77%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006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 Coverage: 77%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5428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 Coverage: 77%
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479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Areas Covered Well: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7901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Authorization &amp; registration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2323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 validation logic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6745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job, milestone, and dispute logic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1167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Role-based redirects and access control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22162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Areas unreached: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26584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Django’s built-in auth logic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31006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 gateway logic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35428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JavaScript and UI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398502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 sending (async tasks)
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479012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Note: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areas were not tested because they rely on built-in Django modules, frontend code, or background tasks not covered by backend unit tests.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8140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806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Unit Testing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599" y="1905952"/>
            <a:ext cx="9997083" cy="561546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1044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Coverage Report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19" y="1689378"/>
            <a:ext cx="10434161" cy="53148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208282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7074"/>
            <a:ext cx="1086564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 Division Between Group Members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441496"/>
            <a:ext cx="13042821" cy="4431030"/>
          </a:xfrm>
          <a:prstGeom prst="roundRect">
            <a:avLst>
              <a:gd name="adj" fmla="val 21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449116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259282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259282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Roll No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259282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Responsibilities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099435"/>
            <a:ext cx="1302627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324314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Muhammad Bilal Khawar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324314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22i-0786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3243143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UI (Jobs, Messaging, Profile), Documentation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112657"/>
            <a:ext cx="1302627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425636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Saffi M. Hashir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4256365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22i-1293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4256365"/>
            <a:ext cx="38841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APIs (Auth, Admin Panel, Jobs, Messaging), Database Management, Deployment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488781"/>
            <a:ext cx="1302627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5632490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Hamza Ahmed Siddiqui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5632490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22i-1339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5632490"/>
            <a:ext cx="38841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(Home, Projects, Payment, Analytics), Backend (Payments, Disputes)</a:t>
            </a:r>
            <a:endParaRPr lang="en-US" sz="17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8772"/>
            <a:ext cx="620494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Further Improvements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4713684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3301960" y="403324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3062049" y="44585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138607" y="4490442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1828681" y="184665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Payments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020604" y="2354818"/>
            <a:ext cx="459331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multiple payment gateways like PayPal and Stripe to offer users more flexible international payment and withdrawal options.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967293" y="4713684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0" name="Shape 8"/>
          <p:cNvSpPr/>
          <p:nvPr/>
        </p:nvSpPr>
        <p:spPr>
          <a:xfrm>
            <a:off x="5727382" y="44585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803940" y="4490442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4257080" y="5620941"/>
            <a:ext cx="345090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Recommendation Engine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3685818" y="6129099"/>
            <a:ext cx="459343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smart job recommendations for freelancers based on their skills, past projects, and application history using basic machine learning models.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632508" y="403324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5" name="Shape 13"/>
          <p:cNvSpPr/>
          <p:nvPr/>
        </p:nvSpPr>
        <p:spPr>
          <a:xfrm>
            <a:off x="8392597" y="44585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469154" y="4490442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7159228" y="184665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Video Calls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6351032" y="2354818"/>
            <a:ext cx="459343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in-app video or voice call functionality to improve real-time communication between freelancers and employers beyond just chat messaging.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11297841" y="4713684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57930" y="44585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1134487" y="4490442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22" name="Text 20"/>
          <p:cNvSpPr/>
          <p:nvPr/>
        </p:nvSpPr>
        <p:spPr>
          <a:xfrm>
            <a:off x="9824561" y="56209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Dispute Triage</a:t>
            </a:r>
            <a:endParaRPr lang="en-US" sz="2300" dirty="0"/>
          </a:p>
        </p:txBody>
      </p:sp>
      <p:sp>
        <p:nvSpPr>
          <p:cNvPr id="23" name="Text 21"/>
          <p:cNvSpPr/>
          <p:nvPr/>
        </p:nvSpPr>
        <p:spPr>
          <a:xfrm>
            <a:off x="9016365" y="6129099"/>
            <a:ext cx="459343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an AI-based preliminary dispute analysis system to suggest automatic solutions for common issues, helping admins resolve disputes faster.</a:t>
            </a:r>
            <a:endParaRPr lang="en-US" sz="17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860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Lesson Learned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3564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434358"/>
            <a:ext cx="323492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Full-stack Development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530906" y="394251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Handled both frontend and backend effectively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33564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73008" y="34343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Agile Practices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5973008" y="394251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Adopted sprints and iterative development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33564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15111" y="34343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Software Testing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0415111" y="394251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black box and boundary value techniques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219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530906" y="5199817"/>
            <a:ext cx="321587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Deployment Challenges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530906" y="570797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Deployed on Vercel, and Neon platforms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7003" y="51219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194119" y="51998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Collaboration Tools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8194119" y="570797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GitHub and Trello for seamless teamwork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8776"/>
            <a:ext cx="696872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Functional Requirements</a:t>
            </a:r>
            <a:endParaRPr lang="en-US" sz="4650" dirty="0"/>
          </a:p>
        </p:txBody>
      </p:sp>
      <p:sp>
        <p:nvSpPr>
          <p:cNvPr id="4" name="Text 2"/>
          <p:cNvSpPr/>
          <p:nvPr/>
        </p:nvSpPr>
        <p:spPr>
          <a:xfrm>
            <a:off x="1530906" y="2914531"/>
            <a:ext cx="351282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Registration &amp; Login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530906" y="342269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Role-based access control for security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194119" y="2914531"/>
            <a:ext cx="348126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Job Posting &amp; Application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8194119" y="342269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and apply to freelance jobs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530906" y="4317087"/>
            <a:ext cx="488584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Milestone Management &amp; Payments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530906" y="4825246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progress with secure payments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194119" y="43170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Chat System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8194119" y="4825246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messaging between users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530906" y="57196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Dispute Management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1530906" y="622780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Resolve conflicts transparently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194119" y="57196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Admin Dashboards</a:t>
            </a:r>
            <a:endParaRPr lang="en-US" sz="2300" dirty="0"/>
          </a:p>
        </p:txBody>
      </p:sp>
      <p:sp>
        <p:nvSpPr>
          <p:cNvPr id="20" name="Text 18"/>
          <p:cNvSpPr/>
          <p:nvPr/>
        </p:nvSpPr>
        <p:spPr>
          <a:xfrm>
            <a:off x="8194119" y="622780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 Admin &amp; Admin control panels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55507" y="3391138"/>
            <a:ext cx="651926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 for you time!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4755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appreciate your attention and welcome your questions.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2705"/>
            <a:ext cx="833616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Non-Functional Requirements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903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5028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10,000 concurrent users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Response time under 2 seconds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903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599521" y="45028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encrypted at rest and transit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Multi-factor authentication implemented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688" y="1876663"/>
            <a:ext cx="6748105" cy="447627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209687"/>
            <a:ext cx="572762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 Diagram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793790" y="4294108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Major classes define roles, jobs, milestones, disputes, and profiles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9684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Architecture</a:t>
            </a:r>
            <a:endParaRPr lang="en-US" sz="4650" dirty="0"/>
          </a:p>
        </p:txBody>
      </p:sp>
      <p:sp>
        <p:nvSpPr>
          <p:cNvPr id="4" name="Text 2"/>
          <p:cNvSpPr/>
          <p:nvPr/>
        </p:nvSpPr>
        <p:spPr>
          <a:xfrm>
            <a:off x="1530906" y="35591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Client Layer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530906" y="4067294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interface on web browsers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194119" y="35591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 Layer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8194119" y="4067294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presentation and business logic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530906" y="49616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 Layer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530906" y="546985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Processes requests, manages data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194119" y="49616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 Layer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8194119" y="546985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persistent data securely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688" y="1168122"/>
            <a:ext cx="6748105" cy="589335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209687"/>
            <a:ext cx="572762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Package Diagram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793790" y="4294108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Divides the system into Accounts, Job and Dispute packages.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9500"/>
            <a:ext cx="607814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Architecture Diagram 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57388"/>
            <a:ext cx="13042821" cy="55125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90" y="1874520"/>
            <a:ext cx="3284220" cy="44805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320968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Deployment Diagram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6280190" y="42941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Shows EarnSync deployed across Web Browser, Frontend Server, Backend Server, and Database.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14</TotalTime>
  <Words>1402</Words>
  <Application>Microsoft Office PowerPoint</Application>
  <PresentationFormat>Custom</PresentationFormat>
  <Paragraphs>292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Tw Cen MT</vt:lpstr>
      <vt:lpstr>Inter</vt:lpstr>
      <vt:lpstr>Petrona Bold</vt:lpstr>
      <vt:lpstr>Arial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Khawar Kalim</cp:lastModifiedBy>
  <cp:revision>2</cp:revision>
  <dcterms:created xsi:type="dcterms:W3CDTF">2025-04-29T13:43:28Z</dcterms:created>
  <dcterms:modified xsi:type="dcterms:W3CDTF">2025-04-29T14:09:09Z</dcterms:modified>
</cp:coreProperties>
</file>